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73" r:id="rId2"/>
    <p:sldId id="282" r:id="rId3"/>
    <p:sldId id="283" r:id="rId4"/>
    <p:sldId id="285" r:id="rId5"/>
    <p:sldId id="286" r:id="rId6"/>
    <p:sldId id="287" r:id="rId7"/>
    <p:sldId id="302" r:id="rId8"/>
    <p:sldId id="303" r:id="rId9"/>
    <p:sldId id="288" r:id="rId10"/>
    <p:sldId id="289" r:id="rId11"/>
    <p:sldId id="304" r:id="rId12"/>
    <p:sldId id="290" r:id="rId13"/>
    <p:sldId id="291" r:id="rId14"/>
    <p:sldId id="296" r:id="rId15"/>
    <p:sldId id="292" r:id="rId16"/>
    <p:sldId id="305" r:id="rId17"/>
    <p:sldId id="306" r:id="rId18"/>
    <p:sldId id="293" r:id="rId19"/>
    <p:sldId id="294" r:id="rId20"/>
    <p:sldId id="295" r:id="rId21"/>
    <p:sldId id="307" r:id="rId22"/>
    <p:sldId id="308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851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75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B42D-8C47-492D-8192-5641E031A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03CD-3DB7-4CD0-8BA3-42144B46D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3C29-8A1F-4E8A-854D-5B90D580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567A-43F4-45D3-9021-A9F29C3F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4979-D3F7-4480-9A63-2EDB6C3D0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8CE89-433B-4EC4-9B28-789C00622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58C2-3839-489A-B38B-17F05DF6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7D80-FF63-4546-8D74-BFF89E747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DE25-7FD4-4966-9F37-93606E303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D6AE-3DC1-49E1-83A2-ADEE2EC8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F3A5-C34A-4C3C-9146-62773033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8280-3BF5-4E2B-9652-17B3244A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C063-4BF4-43B5-84C9-688D6E27E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B4BF-3169-4B0B-B902-9EE195A77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918B-27A8-4F43-B1CA-93B4350D7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7648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8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49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4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4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6B6019-2C73-4374-A7E0-2ECD8243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r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657600"/>
            <a:ext cx="7848600" cy="2925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mtClean="0"/>
              <a:t>Mission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To educate, advocate, and promote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 the profession and practice of 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Respiratory Care</a:t>
            </a:r>
          </a:p>
        </p:txBody>
      </p:sp>
      <p:pic>
        <p:nvPicPr>
          <p:cNvPr id="3075" name="Picture 3" descr="KRCS_LargeLogo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74638"/>
            <a:ext cx="6172200" cy="3382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KRCS is NEW and EXCITING!		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Revamped &amp; Rejuvenated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New Core Strategies</a:t>
            </a:r>
          </a:p>
          <a:p>
            <a:pPr lvl="1" eaLnBrk="1" hangingPunct="1">
              <a:defRPr/>
            </a:pPr>
            <a:r>
              <a:rPr lang="en-US" smtClean="0"/>
              <a:t>Promote</a:t>
            </a:r>
          </a:p>
          <a:p>
            <a:pPr lvl="1" eaLnBrk="1" hangingPunct="1">
              <a:defRPr/>
            </a:pPr>
            <a:r>
              <a:rPr lang="en-US" smtClean="0"/>
              <a:t>Advocate</a:t>
            </a:r>
          </a:p>
          <a:p>
            <a:pPr lvl="1" eaLnBrk="1" hangingPunct="1">
              <a:defRPr/>
            </a:pPr>
            <a:r>
              <a:rPr lang="en-US" smtClean="0"/>
              <a:t>Educate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Virtually Visiting Kansas Therapists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How can we connect with hundreds of therapists across the state??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Visiting KS therapists virtually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Plan site visits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Contact department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Schedule a visit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Let them know why and what you will be doing with the information.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Allow time to get approval if needed.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Promote - Hitting the Pavement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Packing for a Road Trip!!!</a:t>
            </a:r>
          </a:p>
          <a:p>
            <a:pPr lvl="1" eaLnBrk="1" hangingPunct="1">
              <a:defRPr/>
            </a:pPr>
            <a:r>
              <a:rPr lang="en-US" sz="2400" smtClean="0"/>
              <a:t>Donuts</a:t>
            </a:r>
          </a:p>
          <a:p>
            <a:pPr lvl="1" eaLnBrk="1" hangingPunct="1">
              <a:defRPr/>
            </a:pPr>
            <a:r>
              <a:rPr lang="en-US" sz="2400" smtClean="0"/>
              <a:t>Information </a:t>
            </a:r>
          </a:p>
          <a:p>
            <a:pPr lvl="2" eaLnBrk="1" hangingPunct="1">
              <a:defRPr/>
            </a:pPr>
            <a:r>
              <a:rPr lang="en-US" sz="2000" smtClean="0"/>
              <a:t>AARC Applications</a:t>
            </a:r>
          </a:p>
          <a:p>
            <a:pPr lvl="2" eaLnBrk="1" hangingPunct="1">
              <a:defRPr/>
            </a:pPr>
            <a:r>
              <a:rPr lang="en-US" sz="2000" smtClean="0"/>
              <a:t>KRCS volunteer info</a:t>
            </a:r>
          </a:p>
          <a:p>
            <a:pPr lvl="2" eaLnBrk="1" hangingPunct="1">
              <a:defRPr/>
            </a:pPr>
            <a:r>
              <a:rPr lang="en-US" sz="2000" smtClean="0"/>
              <a:t>AARC Connect Info</a:t>
            </a:r>
          </a:p>
          <a:p>
            <a:pPr lvl="1" eaLnBrk="1" hangingPunct="1">
              <a:defRPr/>
            </a:pPr>
            <a:r>
              <a:rPr lang="en-US" sz="2400" smtClean="0"/>
              <a:t>Camera</a:t>
            </a:r>
          </a:p>
          <a:p>
            <a:pPr lvl="2" eaLnBrk="1" hangingPunct="1">
              <a:defRPr/>
            </a:pPr>
            <a:r>
              <a:rPr lang="en-US" sz="2000" smtClean="0"/>
              <a:t>Pictures speak volumes!!!</a:t>
            </a:r>
          </a:p>
          <a:p>
            <a:pPr lvl="2" eaLnBrk="1" hangingPunct="1">
              <a:defRPr/>
            </a:pPr>
            <a:r>
              <a:rPr lang="en-US" sz="2000" smtClean="0"/>
              <a:t>Be courteous – get permission to post on web!</a:t>
            </a:r>
          </a:p>
        </p:txBody>
      </p:sp>
      <p:pic>
        <p:nvPicPr>
          <p:cNvPr id="14340" name="Picture 5" descr="MC900232689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3963" y="4021138"/>
            <a:ext cx="3259137" cy="1978025"/>
          </a:xfrm>
        </p:spPr>
      </p:pic>
      <p:pic>
        <p:nvPicPr>
          <p:cNvPr id="14341" name="Content Placeholder 6" descr="101_017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219200"/>
            <a:ext cx="3390900" cy="2552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Visits &amp; Spotlights…</a:t>
            </a:r>
          </a:p>
        </p:txBody>
      </p:sp>
      <p:pic>
        <p:nvPicPr>
          <p:cNvPr id="15363" name="Picture 3" descr="IMG_18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962400" cy="2476500"/>
          </a:xfrm>
          <a:noFill/>
        </p:spPr>
      </p:pic>
      <p:pic>
        <p:nvPicPr>
          <p:cNvPr id="15364" name="Picture 4" descr="IMG_00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95400"/>
            <a:ext cx="3543300" cy="2476500"/>
          </a:xfrm>
          <a:noFill/>
        </p:spPr>
      </p:pic>
      <p:pic>
        <p:nvPicPr>
          <p:cNvPr id="15365" name="Picture 6" descr="IMG_018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3588" y="3808413"/>
            <a:ext cx="3579812" cy="2287587"/>
          </a:xfrm>
          <a:noFill/>
        </p:spPr>
      </p:pic>
      <p:pic>
        <p:nvPicPr>
          <p:cNvPr id="15366" name="Content Placeholder 9" descr="101_0305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4038600"/>
            <a:ext cx="2209800" cy="1828800"/>
          </a:xfrm>
        </p:spPr>
      </p:pic>
      <p:pic>
        <p:nvPicPr>
          <p:cNvPr id="15367" name="Picture 10" descr="101_03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810000"/>
            <a:ext cx="222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Internet Publication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Check Promote Connections on Web </a:t>
            </a:r>
          </a:p>
          <a:p>
            <a:pPr lvl="1" eaLnBrk="1" hangingPunct="1">
              <a:defRPr/>
            </a:pPr>
            <a:r>
              <a:rPr lang="en-US" dirty="0" smtClean="0">
                <a:hlinkClick r:id="rId2"/>
              </a:rPr>
              <a:t>www.krcs.org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Updated website</a:t>
            </a:r>
          </a:p>
          <a:p>
            <a:pPr lvl="1" eaLnBrk="1" hangingPunct="1">
              <a:defRPr/>
            </a:pPr>
            <a:r>
              <a:rPr lang="en-US" dirty="0" smtClean="0"/>
              <a:t>Maintained </a:t>
            </a:r>
            <a:r>
              <a:rPr lang="en-US" dirty="0" smtClean="0"/>
              <a:t>regularly</a:t>
            </a:r>
          </a:p>
          <a:p>
            <a:pPr lvl="1" eaLnBrk="1" hangingPunct="1">
              <a:defRPr/>
            </a:pPr>
            <a:r>
              <a:rPr lang="en-US" dirty="0" smtClean="0"/>
              <a:t>Public</a:t>
            </a:r>
            <a:endParaRPr lang="en-US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02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Visiting RTs in Kansas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Therapists are fun!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Therapists are interesting!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Therapists are making great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achievements!!!!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Therapists are making a difference!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16388" name="Picture 4" descr="DSCF04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05000"/>
            <a:ext cx="2971800" cy="3505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Therapists are not just in a department of a hospital.  </a:t>
            </a:r>
            <a:br>
              <a:rPr lang="en-US" sz="4000" dirty="0" smtClean="0"/>
            </a:br>
            <a:r>
              <a:rPr lang="en-US" sz="4000" dirty="0" smtClean="0"/>
              <a:t>They are EVERYWHERE!!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University Programs</a:t>
            </a:r>
          </a:p>
          <a:p>
            <a:pPr lvl="1" eaLnBrk="1" hangingPunct="1">
              <a:defRPr/>
            </a:pPr>
            <a:r>
              <a:rPr lang="en-US" sz="2400" smtClean="0"/>
              <a:t>Newman University</a:t>
            </a:r>
          </a:p>
          <a:p>
            <a:pPr lvl="2" eaLnBrk="1" hangingPunct="1">
              <a:defRPr/>
            </a:pPr>
            <a:r>
              <a:rPr lang="en-US" sz="2000" smtClean="0"/>
              <a:t>Meg Trumpp, Program Director &amp; current KRCS President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  <p:pic>
        <p:nvPicPr>
          <p:cNvPr id="17412" name="Picture 5" descr="Meg and Grou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2466975"/>
            <a:ext cx="3905250" cy="27622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Conferences</a:t>
            </a:r>
          </a:p>
        </p:txBody>
      </p:sp>
      <p:pic>
        <p:nvPicPr>
          <p:cNvPr id="18435" name="Picture 5" descr="IMG_01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295400"/>
            <a:ext cx="2895600" cy="2514600"/>
          </a:xfrm>
          <a:noFill/>
        </p:spPr>
      </p:pic>
      <p:pic>
        <p:nvPicPr>
          <p:cNvPr id="18436" name="Picture 13" descr="IMG_01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1219200"/>
            <a:ext cx="2438400" cy="1905000"/>
          </a:xfrm>
          <a:noFill/>
        </p:spPr>
      </p:pic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2011 KRCS State Meeting - Wichita </a:t>
            </a:r>
          </a:p>
          <a:p>
            <a:pPr eaLnBrk="1" hangingPunct="1">
              <a:defRPr/>
            </a:pPr>
            <a:r>
              <a:rPr lang="en-US" sz="2800" smtClean="0"/>
              <a:t>25</a:t>
            </a:r>
            <a:r>
              <a:rPr lang="en-US" sz="2800" baseline="30000" smtClean="0"/>
              <a:t>th</a:t>
            </a:r>
            <a:r>
              <a:rPr lang="en-US" sz="2800" smtClean="0"/>
              <a:t>  Western Kansas Seminar - Hays</a:t>
            </a:r>
          </a:p>
        </p:txBody>
      </p:sp>
      <p:pic>
        <p:nvPicPr>
          <p:cNvPr id="18438" name="Picture 16" descr="New 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4419600"/>
            <a:ext cx="2895600" cy="2171700"/>
          </a:xfrm>
          <a:noFill/>
        </p:spPr>
      </p:pic>
      <p:sp>
        <p:nvSpPr>
          <p:cNvPr id="18439" name="AutoShape 18" descr="?DocumentKey=c9ce2a27-9ad3-44ac-9e60-3dc7845512a1&amp;MessageKey=33dcd3b9-d46f-4b2f-8a36-3053fc1a6c2b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Picture 19" descr="lasso em 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57600" y="3886200"/>
            <a:ext cx="3657600" cy="25908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Take a Virtual Glance at What it Looks Like to Volunteer…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Drive for COPD Float at Riverfest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19460" name="Picture 4" descr="Our Group 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0788" y="2286000"/>
            <a:ext cx="5786437" cy="3810000"/>
          </a:xfr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Drive4COPD Volunteers!!!</a:t>
            </a:r>
          </a:p>
        </p:txBody>
      </p:sp>
      <p:pic>
        <p:nvPicPr>
          <p:cNvPr id="20483" name="Picture 3" descr="Displaying our Sig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0900" y="1600200"/>
            <a:ext cx="3257550" cy="2170113"/>
          </a:xfrm>
          <a:noFill/>
        </p:spPr>
      </p:pic>
      <p:pic>
        <p:nvPicPr>
          <p:cNvPr id="20484" name="Picture 4" descr="Walking down Dougl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5550" y="1600200"/>
            <a:ext cx="3254375" cy="2170113"/>
          </a:xfrm>
          <a:noFill/>
        </p:spPr>
      </p:pic>
      <p:pic>
        <p:nvPicPr>
          <p:cNvPr id="20485" name="Picture 5" descr="Joey and Ad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7113" y="3925888"/>
            <a:ext cx="2894012" cy="2170112"/>
          </a:xfrm>
          <a:noFill/>
        </p:spPr>
      </p:pic>
      <p:pic>
        <p:nvPicPr>
          <p:cNvPr id="20486" name="Picture 6" descr="Pat and Jennif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38725" y="3925888"/>
            <a:ext cx="3251200" cy="2170112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772400" cy="3108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How Can We Promote, Connect, Network, Build a Community in a Busy Culture Today???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56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Encourage Other RTs to Educate the Next Generation</a:t>
            </a:r>
          </a:p>
        </p:txBody>
      </p:sp>
      <p:pic>
        <p:nvPicPr>
          <p:cNvPr id="21507" name="Picture 3" descr="100_41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4114800" cy="2400300"/>
          </a:xfrm>
          <a:noFill/>
        </p:spPr>
      </p:pic>
      <p:pic>
        <p:nvPicPr>
          <p:cNvPr id="21508" name="Picture 4" descr="100_41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038600" cy="2400300"/>
          </a:xfrm>
          <a:noFill/>
        </p:spPr>
      </p:pic>
      <p:pic>
        <p:nvPicPr>
          <p:cNvPr id="21509" name="Picture 5" descr="100_41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6425" y="3808413"/>
            <a:ext cx="4044950" cy="2287587"/>
          </a:xfrm>
          <a:noFill/>
        </p:spPr>
      </p:pic>
      <p:pic>
        <p:nvPicPr>
          <p:cNvPr id="21510" name="Picture 6" descr="100_41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3588" y="3808413"/>
            <a:ext cx="4113212" cy="2287587"/>
          </a:xfr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RTs are Humble Servants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“It sounds great!!  Wow, you make us sound so wonderful.  Thanks. </a:t>
            </a:r>
          </a:p>
          <a:p>
            <a:pPr>
              <a:buFontTx/>
              <a:buNone/>
              <a:defRPr/>
            </a:pPr>
            <a:r>
              <a:rPr lang="en-US" dirty="0" smtClean="0"/>
              <a:t>Thank you for letting us be a spotlight with the KRCS.”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Becky</a:t>
            </a:r>
          </a:p>
          <a:p>
            <a:pPr>
              <a:buFontTx/>
              <a:buNone/>
              <a:defRPr/>
            </a:pPr>
            <a:r>
              <a:rPr lang="en-US" dirty="0" smtClean="0"/>
              <a:t>Via Christi Home Medical Services</a:t>
            </a:r>
            <a:endParaRPr lang="en-US" dirty="0"/>
          </a:p>
        </p:txBody>
      </p:sp>
      <p:pic>
        <p:nvPicPr>
          <p:cNvPr id="24580" name="Content Placeholder 3" descr="101_01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5388" y="1066800"/>
            <a:ext cx="4138612" cy="224790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2" name="Picture 4" descr="101_01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95663"/>
            <a:ext cx="43434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008313" cy="10668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Continuing </a:t>
            </a:r>
            <a:r>
              <a:rPr lang="en-US" dirty="0" smtClean="0"/>
              <a:t> </a:t>
            </a:r>
            <a:r>
              <a:rPr lang="en-US" sz="4000" dirty="0" smtClean="0"/>
              <a:t>the</a:t>
            </a:r>
            <a:r>
              <a:rPr lang="en-US" dirty="0" smtClean="0"/>
              <a:t> </a:t>
            </a:r>
            <a:r>
              <a:rPr lang="en-US" sz="4000" dirty="0" smtClean="0"/>
              <a:t>Legacy</a:t>
            </a:r>
            <a:endParaRPr lang="en-US" sz="4000" dirty="0"/>
          </a:p>
        </p:txBody>
      </p:sp>
      <p:pic>
        <p:nvPicPr>
          <p:cNvPr id="25603" name="Content Placeholder 4" descr="101_0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2954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latin typeface="Berlin Sans FB" pitchFamily="34" charset="0"/>
                <a:cs typeface="Arial" pitchFamily="34" charset="0"/>
              </a:rPr>
              <a:t>“…thank you very much for doing these sorts of things. I think this is exactly what I was hoping to accomplish during the days before internet in the book newsletters, get the news out, and promote the local profession in pictures, stories.”</a:t>
            </a:r>
          </a:p>
          <a:p>
            <a:pPr>
              <a:defRPr/>
            </a:pPr>
            <a:endParaRPr lang="en-US" sz="2000" dirty="0" smtClean="0">
              <a:latin typeface="Berlin Sans FB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Berlin Sans FB" pitchFamily="34" charset="0"/>
                <a:cs typeface="Arial" pitchFamily="34" charset="0"/>
              </a:rPr>
              <a:t>Stan  Munsch</a:t>
            </a:r>
          </a:p>
          <a:p>
            <a:pPr>
              <a:defRPr/>
            </a:pPr>
            <a:r>
              <a:rPr lang="en-US" sz="2000" dirty="0" smtClean="0">
                <a:latin typeface="Berlin Sans FB" pitchFamily="34" charset="0"/>
                <a:cs typeface="Arial" pitchFamily="34" charset="0"/>
              </a:rPr>
              <a:t>Director,  </a:t>
            </a:r>
            <a:r>
              <a:rPr lang="en-US" sz="2000" dirty="0" err="1" smtClean="0">
                <a:latin typeface="Berlin Sans FB" pitchFamily="34" charset="0"/>
                <a:cs typeface="Arial" pitchFamily="34" charset="0"/>
              </a:rPr>
              <a:t>HaysMed</a:t>
            </a:r>
            <a:r>
              <a:rPr lang="en-US" sz="2000" dirty="0" smtClean="0">
                <a:latin typeface="Berlin Sans FB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 Society Fan Club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Recognition…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Therapists are Humble Servants &amp; Deserve Recognition!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Tell the world about the amazing therapists in your state.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Fulfill the Need of RTs to Stay Connected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Site Visits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Share stories online.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Discover the history, passion and talent of RTs in your society!!!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Charity Clark</a:t>
            </a:r>
          </a:p>
          <a:p>
            <a:pPr lvl="1" eaLnBrk="1" hangingPunct="1">
              <a:defRPr/>
            </a:pPr>
            <a:r>
              <a:rPr lang="en-US" sz="2400" smtClean="0"/>
              <a:t>I am a mom &amp; a wife…</a:t>
            </a:r>
          </a:p>
          <a:p>
            <a:pPr lvl="4" eaLnBrk="1" hangingPunct="1">
              <a:buFontTx/>
              <a:buNone/>
              <a:defRPr/>
            </a:pPr>
            <a:endParaRPr lang="en-US" sz="1800" smtClean="0"/>
          </a:p>
        </p:txBody>
      </p:sp>
      <p:pic>
        <p:nvPicPr>
          <p:cNvPr id="5124" name="Content Placeholder 7" descr="DSC_1826ed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1538" y="1600200"/>
            <a:ext cx="3971925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 cont.</a:t>
            </a:r>
          </a:p>
        </p:txBody>
      </p:sp>
      <p:pic>
        <p:nvPicPr>
          <p:cNvPr id="6147" name="Picture 3" descr="Rocksta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590800"/>
            <a:ext cx="4659313" cy="3406775"/>
          </a:xfrm>
          <a:noFill/>
        </p:spPr>
      </p:pic>
      <p:sp>
        <p:nvSpPr>
          <p:cNvPr id="1740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 am a manager, a night shifter, a RRT, and a member of the AARC since I was a student in 1999…</a:t>
            </a:r>
          </a:p>
        </p:txBody>
      </p:sp>
      <p:pic>
        <p:nvPicPr>
          <p:cNvPr id="6149" name="Picture 5" descr="Rockst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54838" y="2743200"/>
            <a:ext cx="2189162" cy="3883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VII KRCS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82296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Currently, I am a member of the Kansas Respiratory Care Society BOD </a:t>
            </a:r>
          </a:p>
          <a:p>
            <a:pPr algn="ctr" eaLnBrk="1" hangingPunct="1">
              <a:defRPr/>
            </a:pPr>
            <a:r>
              <a:rPr lang="en-US" smtClean="0"/>
              <a:t>I serve as the Chapter VII President for 2011.</a:t>
            </a:r>
          </a:p>
        </p:txBody>
      </p:sp>
      <p:pic>
        <p:nvPicPr>
          <p:cNvPr id="7172" name="Picture 4" descr="krcschapters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3733800"/>
            <a:ext cx="5867400" cy="2819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800" smtClean="0"/>
          </a:p>
          <a:p>
            <a:pPr algn="ctr" eaLnBrk="1" hangingPunct="1">
              <a:defRPr/>
            </a:pPr>
            <a:r>
              <a:rPr lang="en-US" sz="2800" smtClean="0"/>
              <a:t>How do Therapists in Kansas connect with each other?</a:t>
            </a:r>
          </a:p>
          <a:p>
            <a:pPr algn="ctr" eaLnBrk="1" hangingPunct="1">
              <a:defRPr/>
            </a:pPr>
            <a:endParaRPr lang="en-US" sz="2800" smtClean="0"/>
          </a:p>
          <a:p>
            <a:pPr algn="ctr" eaLnBrk="1" hangingPunct="1">
              <a:defRPr/>
            </a:pPr>
            <a:r>
              <a:rPr lang="en-US" sz="2800" smtClean="0"/>
              <a:t>How do therapists get involved in KRCS activities?</a:t>
            </a:r>
          </a:p>
          <a:p>
            <a:pPr algn="ctr" eaLnBrk="1" hangingPunct="1">
              <a:buFontTx/>
              <a:buNone/>
              <a:defRPr/>
            </a:pPr>
            <a:endParaRPr lang="en-US" sz="2800" smtClean="0"/>
          </a:p>
          <a:p>
            <a:pPr algn="ctr" eaLnBrk="1" hangingPunct="1">
              <a:defRPr/>
            </a:pPr>
            <a:r>
              <a:rPr lang="en-US" sz="2800" smtClean="0"/>
              <a:t>Meetings</a:t>
            </a:r>
          </a:p>
          <a:p>
            <a:pPr algn="ctr" eaLnBrk="1" hangingPunct="1">
              <a:defRPr/>
            </a:pPr>
            <a:r>
              <a:rPr lang="en-US" sz="2800" smtClean="0"/>
              <a:t>CEU Opportunities</a:t>
            </a:r>
          </a:p>
          <a:p>
            <a:pPr algn="ctr" eaLnBrk="1" hangingPunct="1">
              <a:buFontTx/>
              <a:buNone/>
              <a:defRPr/>
            </a:pPr>
            <a:endParaRPr lang="en-US" sz="2800" smtClean="0"/>
          </a:p>
          <a:p>
            <a:pPr algn="ctr"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it used to be…</a:t>
            </a:r>
          </a:p>
        </p:txBody>
      </p:sp>
      <p:pic>
        <p:nvPicPr>
          <p:cNvPr id="9219" name="Picture 5" descr="101_02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When gas was less than $1/gallon and the price for a conference was…</a:t>
            </a:r>
          </a:p>
        </p:txBody>
      </p:sp>
      <p:pic>
        <p:nvPicPr>
          <p:cNvPr id="10243" name="Picture 5" descr="101_02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Technology &amp; Gas Prices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Things that keep us from traveling across the state to network with other RTs.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Busy Lives, the Economy and Gas Prices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More CEU’s offered locally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Modern Technology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Online CEUs and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491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Teamwork</vt:lpstr>
      <vt:lpstr>Slide 1</vt:lpstr>
      <vt:lpstr>   How Can We Promote, Connect, Network, Build a Community in a Busy Culture Today???   </vt:lpstr>
      <vt:lpstr>Introduction</vt:lpstr>
      <vt:lpstr>Introduction cont.</vt:lpstr>
      <vt:lpstr>Chapter VII KRCS</vt:lpstr>
      <vt:lpstr>Networking</vt:lpstr>
      <vt:lpstr>How it used to be…</vt:lpstr>
      <vt:lpstr>When gas was less than $1/gallon and the price for a conference was…</vt:lpstr>
      <vt:lpstr>Technology &amp; Gas Prices</vt:lpstr>
      <vt:lpstr>KRCS is NEW and EXCITING!  </vt:lpstr>
      <vt:lpstr>Virtually Visiting Kansas Therapists</vt:lpstr>
      <vt:lpstr>Promote - Hitting the Pavement</vt:lpstr>
      <vt:lpstr>Visits &amp; Spotlights…</vt:lpstr>
      <vt:lpstr>Internet Publication</vt:lpstr>
      <vt:lpstr>Visiting RTs in Kansas </vt:lpstr>
      <vt:lpstr>Therapists are not just in a department of a hospital.   They are EVERYWHERE!!</vt:lpstr>
      <vt:lpstr>Local Conferences</vt:lpstr>
      <vt:lpstr>Take a Virtual Glance at What it Looks Like to Volunteer…</vt:lpstr>
      <vt:lpstr>Drive4COPD Volunteers!!!</vt:lpstr>
      <vt:lpstr>Encourage Other RTs to Educate the Next Generation</vt:lpstr>
      <vt:lpstr>RTs are Humble Servants</vt:lpstr>
      <vt:lpstr>Continuing  the Legacy</vt:lpstr>
      <vt:lpstr>State Society Fan Club</vt:lpstr>
    </vt:vector>
  </TitlesOfParts>
  <Company>Via Christi Health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 RT Nutritional Facts</dc:title>
  <dc:creator>vchs</dc:creator>
  <cp:lastModifiedBy>cclark</cp:lastModifiedBy>
  <cp:revision>46</cp:revision>
  <dcterms:created xsi:type="dcterms:W3CDTF">2011-03-21T09:28:34Z</dcterms:created>
  <dcterms:modified xsi:type="dcterms:W3CDTF">2011-11-03T15:49:42Z</dcterms:modified>
</cp:coreProperties>
</file>