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80" r:id="rId3"/>
    <p:sldId id="274" r:id="rId4"/>
    <p:sldId id="271" r:id="rId5"/>
    <p:sldId id="268" r:id="rId6"/>
    <p:sldId id="259" r:id="rId7"/>
    <p:sldId id="269" r:id="rId8"/>
    <p:sldId id="260" r:id="rId9"/>
    <p:sldId id="261" r:id="rId10"/>
    <p:sldId id="262" r:id="rId11"/>
    <p:sldId id="263" r:id="rId12"/>
    <p:sldId id="270" r:id="rId13"/>
    <p:sldId id="266" r:id="rId14"/>
    <p:sldId id="267" r:id="rId15"/>
    <p:sldId id="276" r:id="rId16"/>
    <p:sldId id="278" r:id="rId17"/>
    <p:sldId id="277" r:id="rId18"/>
    <p:sldId id="275" r:id="rId19"/>
    <p:sldId id="265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9" autoAdjust="0"/>
  </p:normalViewPr>
  <p:slideViewPr>
    <p:cSldViewPr>
      <p:cViewPr>
        <p:scale>
          <a:sx n="66" d="100"/>
          <a:sy n="66" d="100"/>
        </p:scale>
        <p:origin x="-1506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68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20545-82FB-4353-8F83-24BEFFB3C5E1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B37FA-C6E7-458A-863B-0EB5D95D0A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B37FA-C6E7-458A-863B-0EB5D95D0AC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3BF816-3956-4419-A3DD-1685CE57CFD7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4BED15-19F9-4190-8F7B-466FEB10B6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Polysomnography</a:t>
            </a:r>
            <a:r>
              <a:rPr lang="en-US" dirty="0" smtClean="0"/>
              <a:t> Licensure</a:t>
            </a:r>
            <a:br>
              <a:rPr lang="en-US" dirty="0" smtClean="0"/>
            </a:br>
            <a:r>
              <a:rPr lang="en-US" dirty="0" smtClean="0"/>
              <a:t>It’s coming to your State soon</a:t>
            </a:r>
            <a:br>
              <a:rPr lang="en-US" dirty="0" smtClean="0"/>
            </a:br>
            <a:r>
              <a:rPr lang="en-US" sz="4000" dirty="0" smtClean="0"/>
              <a:t>The Oregon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848600" cy="2362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mtClean="0"/>
              <a:t>Joe Dwan, MS Ed, RRT-NPS-SDS,  PACT Chair</a:t>
            </a:r>
          </a:p>
          <a:p>
            <a:pPr algn="l"/>
            <a:r>
              <a:rPr lang="en-US" smtClean="0"/>
              <a:t>Tony Garberg RRT, co-chair &amp; OSRC President</a:t>
            </a:r>
          </a:p>
          <a:p>
            <a:pPr algn="l"/>
            <a:r>
              <a:rPr lang="en-US" smtClean="0"/>
              <a:t>Tim Hutchison, BA, RRT, HOD</a:t>
            </a:r>
          </a:p>
          <a:p>
            <a:pPr algn="l"/>
            <a:r>
              <a:rPr lang="en-US" smtClean="0"/>
              <a:t>Cathy Melero, BSRT  RRT,  Past President</a:t>
            </a:r>
          </a:p>
          <a:p>
            <a:pPr algn="l"/>
            <a:r>
              <a:rPr lang="en-US" smtClean="0"/>
              <a:t>Renee Angstrom RRT, Central Regional Director</a:t>
            </a:r>
          </a:p>
          <a:p>
            <a:pPr algn="l"/>
            <a:r>
              <a:rPr lang="en-US" smtClean="0"/>
              <a:t>Special Thanks to Cheryl West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Your State Sleep tech Organization(s)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r>
              <a:rPr lang="en-US" dirty="0" smtClean="0"/>
              <a:t>Initial distrust of RT community</a:t>
            </a:r>
          </a:p>
          <a:p>
            <a:r>
              <a:rPr lang="en-US" dirty="0" smtClean="0"/>
              <a:t>No Turf war</a:t>
            </a:r>
          </a:p>
          <a:p>
            <a:r>
              <a:rPr lang="en-US" dirty="0" smtClean="0"/>
              <a:t>Develop trust through communication and inclusion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Hot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Mechanical ventilation</a:t>
            </a:r>
          </a:p>
          <a:p>
            <a:r>
              <a:rPr lang="en-US" dirty="0" smtClean="0"/>
              <a:t>ABGs </a:t>
            </a:r>
            <a:r>
              <a:rPr lang="en-US" dirty="0" smtClean="0"/>
              <a:t>by sleep techs</a:t>
            </a:r>
          </a:p>
          <a:p>
            <a:pPr lvl="1"/>
            <a:r>
              <a:rPr lang="en-US" dirty="0" smtClean="0"/>
              <a:t>drawing </a:t>
            </a:r>
            <a:r>
              <a:rPr lang="en-US" dirty="0" smtClean="0"/>
              <a:t>and running ABGs</a:t>
            </a:r>
          </a:p>
          <a:p>
            <a:r>
              <a:rPr lang="en-US" dirty="0" err="1" smtClean="0"/>
              <a:t>BiPAP</a:t>
            </a:r>
            <a:r>
              <a:rPr lang="en-US" dirty="0" smtClean="0"/>
              <a:t> with rates</a:t>
            </a:r>
          </a:p>
          <a:p>
            <a:r>
              <a:rPr lang="en-US" dirty="0" smtClean="0"/>
              <a:t>CEUs</a:t>
            </a:r>
            <a:endParaRPr lang="en-US" dirty="0" smtClean="0"/>
          </a:p>
          <a:p>
            <a:pPr lvl="1"/>
            <a:r>
              <a:rPr lang="en-US" dirty="0" smtClean="0"/>
              <a:t>Match RTs CEU number/year</a:t>
            </a:r>
          </a:p>
          <a:p>
            <a:r>
              <a:rPr lang="en-US" dirty="0" smtClean="0"/>
              <a:t>Rural Sleep services</a:t>
            </a:r>
          </a:p>
          <a:p>
            <a:r>
              <a:rPr lang="en-US" dirty="0" smtClean="0"/>
              <a:t>Formal Sleep training: are schools available</a:t>
            </a:r>
          </a:p>
          <a:p>
            <a:pPr lvl="1"/>
            <a:r>
              <a:rPr lang="en-US" dirty="0" smtClean="0"/>
              <a:t>Will </a:t>
            </a:r>
            <a:r>
              <a:rPr lang="en-US" dirty="0" smtClean="0"/>
              <a:t>your state RT </a:t>
            </a:r>
            <a:r>
              <a:rPr lang="en-US" dirty="0" smtClean="0"/>
              <a:t>programs offer PSG certification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On-line accredited programs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Hotter Issues</a:t>
            </a:r>
            <a:br>
              <a:rPr lang="en-US" dirty="0" smtClean="0"/>
            </a:br>
            <a:r>
              <a:rPr lang="en-US" sz="3100" dirty="0" smtClean="0"/>
              <a:t>Physician owned </a:t>
            </a:r>
            <a:br>
              <a:rPr lang="en-US" sz="3100" dirty="0" smtClean="0"/>
            </a:br>
            <a:r>
              <a:rPr lang="en-US" sz="3100" dirty="0" err="1" smtClean="0"/>
              <a:t>vs</a:t>
            </a:r>
            <a:r>
              <a:rPr lang="en-US" sz="3100" dirty="0" smtClean="0"/>
              <a:t>  hospital sleep labs </a:t>
            </a:r>
            <a:br>
              <a:rPr lang="en-US" sz="3100" dirty="0" smtClean="0"/>
            </a:br>
            <a:r>
              <a:rPr lang="en-US" sz="3100" dirty="0" err="1" smtClean="0"/>
              <a:t>vs</a:t>
            </a:r>
            <a:r>
              <a:rPr lang="en-US" sz="3100" dirty="0" smtClean="0"/>
              <a:t>  private company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Money &amp; Business of $</a:t>
            </a:r>
            <a:r>
              <a:rPr lang="en-US" dirty="0" err="1" smtClean="0"/>
              <a:t>leep</a:t>
            </a:r>
            <a:endParaRPr lang="en-US" dirty="0" smtClean="0"/>
          </a:p>
          <a:p>
            <a:pPr lvl="1"/>
            <a:r>
              <a:rPr lang="en-US" dirty="0" smtClean="0"/>
              <a:t>Labor costs</a:t>
            </a:r>
          </a:p>
          <a:p>
            <a:pPr lvl="1"/>
            <a:r>
              <a:rPr lang="en-US" dirty="0" smtClean="0"/>
              <a:t>Recruitment costs</a:t>
            </a:r>
          </a:p>
          <a:p>
            <a:pPr lvl="1"/>
            <a:r>
              <a:rPr lang="en-US" dirty="0" smtClean="0"/>
              <a:t>Impact on </a:t>
            </a:r>
            <a:r>
              <a:rPr lang="en-US" i="1" dirty="0" smtClean="0"/>
              <a:t>profits</a:t>
            </a:r>
          </a:p>
          <a:p>
            <a:pPr lvl="1"/>
            <a:r>
              <a:rPr lang="en-US" dirty="0" smtClean="0"/>
              <a:t>Will increased costs close </a:t>
            </a:r>
            <a:r>
              <a:rPr lang="en-US" dirty="0" smtClean="0"/>
              <a:t>labs?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Exemption to PSG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Licensed RTs working in sleep should NOT have to obtain a second PSG </a:t>
            </a:r>
            <a:r>
              <a:rPr lang="en-US" dirty="0" smtClean="0"/>
              <a:t>license</a:t>
            </a:r>
          </a:p>
          <a:p>
            <a:endParaRPr lang="en-US" dirty="0" smtClean="0"/>
          </a:p>
          <a:p>
            <a:r>
              <a:rPr lang="en-US" dirty="0" smtClean="0"/>
              <a:t>Licensed RTs should be able to </a:t>
            </a:r>
            <a:r>
              <a:rPr lang="en-US" i="1" dirty="0" smtClean="0"/>
              <a:t>supervise</a:t>
            </a:r>
            <a:r>
              <a:rPr lang="en-US" dirty="0" smtClean="0"/>
              <a:t> sleep labs, sleep techs and sleep tech students </a:t>
            </a:r>
            <a:r>
              <a:rPr lang="en-US" i="1" dirty="0" smtClean="0"/>
              <a:t>without </a:t>
            </a:r>
            <a:r>
              <a:rPr lang="en-US" dirty="0" smtClean="0"/>
              <a:t>a PSG </a:t>
            </a:r>
            <a:r>
              <a:rPr lang="en-US" dirty="0" smtClean="0"/>
              <a:t>license (CRT-SDS or RRT-SDS in Oregon)</a:t>
            </a:r>
          </a:p>
          <a:p>
            <a:endParaRPr lang="en-US" dirty="0" smtClean="0"/>
          </a:p>
          <a:p>
            <a:r>
              <a:rPr lang="en-US" b="1" dirty="0" smtClean="0"/>
              <a:t>Write the RT exemption with specifics into your state law!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Sleep Opposition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Pts won’t drive great distances to PSG labs</a:t>
            </a:r>
          </a:p>
          <a:p>
            <a:r>
              <a:rPr lang="en-US" dirty="0" smtClean="0"/>
              <a:t>Recruitment</a:t>
            </a:r>
            <a:endParaRPr lang="en-US" dirty="0" smtClean="0"/>
          </a:p>
          <a:p>
            <a:r>
              <a:rPr lang="en-US" dirty="0" smtClean="0"/>
              <a:t>Wages</a:t>
            </a:r>
            <a:endParaRPr lang="en-US" dirty="0" smtClean="0"/>
          </a:p>
          <a:p>
            <a:r>
              <a:rPr lang="en-US" dirty="0" smtClean="0"/>
              <a:t>OJTs training to become RPSGT or SDS</a:t>
            </a:r>
            <a:endParaRPr lang="en-US" dirty="0" smtClean="0"/>
          </a:p>
          <a:p>
            <a:r>
              <a:rPr lang="en-US" dirty="0" smtClean="0"/>
              <a:t>MDs</a:t>
            </a:r>
            <a:r>
              <a:rPr lang="en-US" dirty="0" smtClean="0"/>
              <a:t>, RNs, RTs, HCWs do not have exemptions for less qualified practitioners in Rural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Licensure </a:t>
            </a:r>
            <a:r>
              <a:rPr lang="en-US" dirty="0" smtClean="0"/>
              <a:t>Act &amp; Admin Rules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Think like a Lawyer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Every  Word, Every Line</a:t>
            </a:r>
            <a:endParaRPr lang="en-US" dirty="0" smtClean="0"/>
          </a:p>
          <a:p>
            <a:r>
              <a:rPr lang="en-US" dirty="0" smtClean="0"/>
              <a:t>Scope of Practice</a:t>
            </a:r>
          </a:p>
          <a:p>
            <a:r>
              <a:rPr lang="en-US" dirty="0" smtClean="0"/>
              <a:t>RT Exemption: dual licensure</a:t>
            </a:r>
          </a:p>
          <a:p>
            <a:r>
              <a:rPr lang="en-US" dirty="0" smtClean="0"/>
              <a:t>Supervision of sleep techs/students</a:t>
            </a:r>
          </a:p>
          <a:p>
            <a:pPr lvl="1"/>
            <a:r>
              <a:rPr lang="en-US" dirty="0" smtClean="0"/>
              <a:t>Allow RT supervisors</a:t>
            </a:r>
          </a:p>
          <a:p>
            <a:pPr lvl="1"/>
            <a:r>
              <a:rPr lang="en-US" dirty="0" smtClean="0"/>
              <a:t>Remote </a:t>
            </a:r>
            <a:r>
              <a:rPr lang="en-US" dirty="0" smtClean="0"/>
              <a:t>supervision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81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Licensure Act &amp; Admin </a:t>
            </a:r>
            <a:r>
              <a:rPr lang="en-US" dirty="0" smtClean="0"/>
              <a:t>Rules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Think like a Lawyer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r>
              <a:rPr lang="en-US" dirty="0" smtClean="0"/>
              <a:t>Credentials: RPSGT, SDS, CPSGT, RST</a:t>
            </a:r>
          </a:p>
          <a:p>
            <a:pPr lvl="1"/>
            <a:r>
              <a:rPr lang="en-US" dirty="0" smtClean="0"/>
              <a:t>Pathways</a:t>
            </a:r>
          </a:p>
          <a:p>
            <a:pPr lvl="1"/>
            <a:r>
              <a:rPr lang="en-US" dirty="0" smtClean="0"/>
              <a:t>Grandfathering </a:t>
            </a:r>
          </a:p>
          <a:p>
            <a:pPr lvl="1"/>
            <a:r>
              <a:rPr lang="en-US" dirty="0" smtClean="0"/>
              <a:t>Temporary license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Licensure Act &amp; Admin </a:t>
            </a:r>
            <a:r>
              <a:rPr lang="en-US" dirty="0" smtClean="0"/>
              <a:t>Rules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Think like a Lawyer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r>
              <a:rPr lang="en-US" dirty="0" smtClean="0"/>
              <a:t>Site of Service</a:t>
            </a:r>
          </a:p>
          <a:p>
            <a:r>
              <a:rPr lang="en-US" dirty="0" smtClean="0"/>
              <a:t>Cost of Licensure</a:t>
            </a:r>
          </a:p>
          <a:p>
            <a:r>
              <a:rPr lang="en-US" dirty="0" smtClean="0"/>
              <a:t>CEUs</a:t>
            </a:r>
          </a:p>
          <a:p>
            <a:r>
              <a:rPr lang="en-US" dirty="0" smtClean="0"/>
              <a:t>Medical Direction</a:t>
            </a:r>
          </a:p>
          <a:p>
            <a:r>
              <a:rPr lang="en-US" dirty="0" smtClean="0"/>
              <a:t>MDs, DOs, PA/NPs, Dentists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Devil in the Details: </a:t>
            </a:r>
            <a:br>
              <a:rPr lang="en-US" dirty="0" smtClean="0"/>
            </a:br>
            <a:r>
              <a:rPr lang="en-US" dirty="0" smtClean="0"/>
              <a:t>Administrative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dirty="0" smtClean="0"/>
              <a:t>Be at the table!</a:t>
            </a:r>
          </a:p>
          <a:p>
            <a:r>
              <a:rPr lang="en-US" dirty="0" smtClean="0"/>
              <a:t>Have a knowledgeable resource  attend</a:t>
            </a:r>
          </a:p>
          <a:p>
            <a:r>
              <a:rPr lang="en-US" dirty="0" smtClean="0"/>
              <a:t>Respond to every “Comment Period”</a:t>
            </a:r>
          </a:p>
          <a:p>
            <a:r>
              <a:rPr lang="en-US" dirty="0" smtClean="0"/>
              <a:t>Show of Force</a:t>
            </a:r>
          </a:p>
          <a:p>
            <a:r>
              <a:rPr lang="en-US" dirty="0" smtClean="0"/>
              <a:t>Act like a Lawyer</a:t>
            </a:r>
          </a:p>
          <a:p>
            <a:r>
              <a:rPr lang="en-US" dirty="0" smtClean="0"/>
              <a:t>Every Public Comment Period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PSG Licensure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Licensed PSG: NM, ND, ID, DC, LA, NJ, MD, OR, TN, VA, DL</a:t>
            </a:r>
          </a:p>
          <a:p>
            <a:r>
              <a:rPr lang="en-US" dirty="0" smtClean="0"/>
              <a:t>Registration: CA, GA, NC</a:t>
            </a:r>
          </a:p>
          <a:p>
            <a:r>
              <a:rPr lang="en-US" dirty="0" smtClean="0"/>
              <a:t>Drafted Language: KY, CN, CA</a:t>
            </a:r>
          </a:p>
          <a:p>
            <a:endParaRPr lang="en-US" dirty="0" smtClean="0"/>
          </a:p>
          <a:p>
            <a:r>
              <a:rPr lang="en-US" sz="3600" b="1" dirty="0" smtClean="0"/>
              <a:t>Not If, but When </a:t>
            </a:r>
          </a:p>
          <a:p>
            <a:pPr>
              <a:buNone/>
            </a:pPr>
            <a:r>
              <a:rPr lang="en-US" b="1" dirty="0" smtClean="0"/>
              <a:t>will PSG licensure come to your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Conflict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r>
              <a:rPr lang="en-US" dirty="0" smtClean="0"/>
              <a:t>Kettering National Seminars</a:t>
            </a:r>
          </a:p>
          <a:p>
            <a:r>
              <a:rPr lang="en-US" dirty="0" smtClean="0"/>
              <a:t>Sleep Exam Review seminar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jdwan@ketteringseminars.com</a:t>
            </a:r>
            <a:endParaRPr lang="en-US" dirty="0"/>
          </a:p>
        </p:txBody>
      </p:sp>
      <p:pic>
        <p:nvPicPr>
          <p:cNvPr id="4" name="Content Placeholder 3" descr="old rock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676401"/>
            <a:ext cx="41148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Drivers of PSG Licensure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Patient Safety</a:t>
            </a:r>
          </a:p>
          <a:p>
            <a:pPr algn="ctr"/>
            <a:r>
              <a:rPr lang="en-US" sz="4400" dirty="0" smtClean="0"/>
              <a:t> Protecting the Public</a:t>
            </a:r>
          </a:p>
          <a:p>
            <a:pPr algn="ctr"/>
            <a:r>
              <a:rPr lang="en-US" sz="4400" dirty="0" smtClean="0"/>
              <a:t>Quality of Care</a:t>
            </a:r>
          </a:p>
          <a:p>
            <a:pPr algn="ctr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Drivers of PSG Licensure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dirty="0" smtClean="0"/>
              <a:t>Violation of RT Licensure Act</a:t>
            </a:r>
          </a:p>
          <a:p>
            <a:r>
              <a:rPr lang="en-US" dirty="0" smtClean="0"/>
              <a:t>Patient was violated in sleep lab</a:t>
            </a:r>
          </a:p>
          <a:p>
            <a:r>
              <a:rPr lang="en-US" dirty="0" smtClean="0"/>
              <a:t>Healthcare community driven</a:t>
            </a:r>
          </a:p>
          <a:p>
            <a:r>
              <a:rPr lang="en-US" dirty="0" smtClean="0"/>
              <a:t>Sleep or RT initiated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Legislative Options</a:t>
            </a:r>
            <a:br>
              <a:rPr lang="en-US" dirty="0" smtClean="0"/>
            </a:br>
            <a:r>
              <a:rPr lang="en-US" dirty="0" smtClean="0"/>
              <a:t>Sleep techs Licensed 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Separate Sleep Licensing Board</a:t>
            </a:r>
          </a:p>
          <a:p>
            <a:endParaRPr lang="en-US" dirty="0" smtClean="0"/>
          </a:p>
          <a:p>
            <a:r>
              <a:rPr lang="en-US" dirty="0" smtClean="0"/>
              <a:t>General Licensing Board (</a:t>
            </a:r>
            <a:r>
              <a:rPr lang="en-US" dirty="0" err="1" smtClean="0"/>
              <a:t>eg</a:t>
            </a:r>
            <a:r>
              <a:rPr lang="en-US" dirty="0" smtClean="0"/>
              <a:t> Board of </a:t>
            </a:r>
            <a:r>
              <a:rPr lang="en-US" dirty="0" smtClean="0"/>
              <a:t>Health, BME)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Sleep &amp; RT combined into one Board</a:t>
            </a:r>
          </a:p>
          <a:p>
            <a:endParaRPr lang="en-US" dirty="0" smtClean="0"/>
          </a:p>
          <a:p>
            <a:r>
              <a:rPr lang="en-US" dirty="0" smtClean="0"/>
              <a:t>Registration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Legislative barriers</a:t>
            </a:r>
          </a:p>
          <a:p>
            <a:r>
              <a:rPr lang="en-US" sz="2800" dirty="0" smtClean="0"/>
              <a:t>Opposition</a:t>
            </a:r>
          </a:p>
          <a:p>
            <a:pPr lvl="1"/>
            <a:r>
              <a:rPr lang="en-US" sz="2800" dirty="0" err="1" smtClean="0"/>
              <a:t>Ntl</a:t>
            </a:r>
            <a:r>
              <a:rPr lang="en-US" sz="2800" dirty="0" smtClean="0"/>
              <a:t> Sleep organizations BPRT &amp; AASM</a:t>
            </a:r>
          </a:p>
          <a:p>
            <a:pPr lvl="1"/>
            <a:r>
              <a:rPr lang="en-US" sz="2800" dirty="0" smtClean="0"/>
              <a:t>Sleep Techs &amp; RTs</a:t>
            </a:r>
          </a:p>
          <a:p>
            <a:pPr lvl="1"/>
            <a:r>
              <a:rPr lang="en-US" sz="2800" dirty="0" smtClean="0"/>
              <a:t>Politicians opposing </a:t>
            </a:r>
            <a:r>
              <a:rPr lang="en-US" sz="2800" dirty="0" smtClean="0"/>
              <a:t>regulation </a:t>
            </a:r>
            <a:r>
              <a:rPr lang="en-US" sz="2800" dirty="0" smtClean="0"/>
              <a:t>on business</a:t>
            </a:r>
          </a:p>
          <a:p>
            <a:pPr lvl="1"/>
            <a:r>
              <a:rPr lang="en-US" sz="2800" dirty="0" smtClean="0"/>
              <a:t>MD Sleep Lab Owners</a:t>
            </a:r>
          </a:p>
          <a:p>
            <a:pPr lvl="2"/>
            <a:r>
              <a:rPr lang="en-US" sz="2800" dirty="0" smtClean="0"/>
              <a:t>Independent labs poorly staffed with unqualified/minimally qualified PSG staff</a:t>
            </a:r>
          </a:p>
          <a:p>
            <a:pPr lvl="2"/>
            <a:r>
              <a:rPr lang="en-US" sz="2800" dirty="0" smtClean="0"/>
              <a:t>Fly-by-Night </a:t>
            </a:r>
            <a:r>
              <a:rPr lang="en-US" sz="2800" dirty="0" smtClean="0"/>
              <a:t>labs</a:t>
            </a:r>
          </a:p>
          <a:p>
            <a:pPr lvl="3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Joe’s Irish Pub and Sleep Lab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/>
              <a:t>Sleep it Off here…</a:t>
            </a:r>
            <a:endParaRPr lang="en-US" sz="4000" dirty="0"/>
          </a:p>
        </p:txBody>
      </p:sp>
      <p:pic>
        <p:nvPicPr>
          <p:cNvPr id="4" name="Content Placeholder 3" descr="irish pub sig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981200"/>
            <a:ext cx="53340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AASM Opposition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Promoting Physician owned sleep labs</a:t>
            </a:r>
          </a:p>
          <a:p>
            <a:r>
              <a:rPr lang="en-US" dirty="0" smtClean="0"/>
              <a:t>Registered Sleep Technician exam by AASM</a:t>
            </a:r>
          </a:p>
          <a:p>
            <a:pPr lvl="1"/>
            <a:r>
              <a:rPr lang="en-US" dirty="0" smtClean="0"/>
              <a:t>Registered Sleep Tech (RST)</a:t>
            </a:r>
          </a:p>
          <a:p>
            <a:r>
              <a:rPr lang="en-US" dirty="0" smtClean="0"/>
              <a:t>Expect them to fly a rep to your state to attend meetings</a:t>
            </a:r>
          </a:p>
          <a:p>
            <a:r>
              <a:rPr lang="en-US" dirty="0" smtClean="0"/>
              <a:t>Expect them to bring local AASM physicians to attend all </a:t>
            </a:r>
            <a:r>
              <a:rPr lang="en-US" dirty="0" smtClean="0"/>
              <a:t>meetings</a:t>
            </a:r>
          </a:p>
          <a:p>
            <a:r>
              <a:rPr lang="en-US" dirty="0" smtClean="0"/>
              <a:t>Public Comments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Board of Registered </a:t>
            </a:r>
            <a:r>
              <a:rPr lang="en-US" dirty="0" err="1" smtClean="0"/>
              <a:t>Polysomnographic</a:t>
            </a:r>
            <a:r>
              <a:rPr lang="en-US" dirty="0" smtClean="0"/>
              <a:t> Technologists (BPRT)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r>
              <a:rPr lang="en-US" dirty="0" smtClean="0"/>
              <a:t>Turf issues</a:t>
            </a:r>
          </a:p>
          <a:p>
            <a:r>
              <a:rPr lang="en-US" dirty="0" smtClean="0"/>
              <a:t>Initial distrust of RT community &amp; RT motivation</a:t>
            </a:r>
          </a:p>
          <a:p>
            <a:r>
              <a:rPr lang="en-US" dirty="0" smtClean="0"/>
              <a:t>BPRT will support PSG licensure, in theory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</TotalTime>
  <Words>562</Words>
  <Application>Microsoft Office PowerPoint</Application>
  <PresentationFormat>On-screen Show (4:3)</PresentationFormat>
  <Paragraphs>120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Polysomnography Licensure It’s coming to your State soon The Oregon Experience</vt:lpstr>
      <vt:lpstr>Conflict of Interest</vt:lpstr>
      <vt:lpstr>Drivers of PSG Licensure</vt:lpstr>
      <vt:lpstr>Drivers of PSG Licensure</vt:lpstr>
      <vt:lpstr>Legislative Options Sleep techs Licensed under</vt:lpstr>
      <vt:lpstr>Problems</vt:lpstr>
      <vt:lpstr>Joe’s Irish Pub and Sleep Lab Sleep it Off here…</vt:lpstr>
      <vt:lpstr>AASM Opposition</vt:lpstr>
      <vt:lpstr>Board of Registered Polysomnographic Technologists (BPRT)</vt:lpstr>
      <vt:lpstr>Your State Sleep tech Organization(s)</vt:lpstr>
      <vt:lpstr>Hot Issues</vt:lpstr>
      <vt:lpstr>Hotter Issues Physician owned  vs  hospital sleep labs  vs  private company </vt:lpstr>
      <vt:lpstr>RT Exemption to PSG License</vt:lpstr>
      <vt:lpstr>Rural Sleep Opposition</vt:lpstr>
      <vt:lpstr>Licensure Act &amp; Admin Rules Think like a Lawyer</vt:lpstr>
      <vt:lpstr>Licensure Act &amp; Admin Rules Think like a Lawyer</vt:lpstr>
      <vt:lpstr>Licensure Act &amp; Admin Rules Think like a Lawyer</vt:lpstr>
      <vt:lpstr>Devil in the Details:  Administrative Rules</vt:lpstr>
      <vt:lpstr>PSG Licensure Coming</vt:lpstr>
      <vt:lpstr>jdwan@ketteringseminars.com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Polysomnography Licensure It’s coming to your State soon</dc:title>
  <dc:creator>Joe Dwan</dc:creator>
  <cp:lastModifiedBy>Joe Dwan</cp:lastModifiedBy>
  <cp:revision>35</cp:revision>
  <dcterms:created xsi:type="dcterms:W3CDTF">2012-04-29T15:29:39Z</dcterms:created>
  <dcterms:modified xsi:type="dcterms:W3CDTF">2012-07-16T00:00:09Z</dcterms:modified>
</cp:coreProperties>
</file>